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87"/>
  </p:notesMasterIdLst>
  <p:sldIdLst>
    <p:sldId id="256" r:id="rId3"/>
    <p:sldId id="328" r:id="rId4"/>
    <p:sldId id="290" r:id="rId5"/>
    <p:sldId id="329" r:id="rId6"/>
    <p:sldId id="330" r:id="rId7"/>
    <p:sldId id="291" r:id="rId8"/>
    <p:sldId id="294" r:id="rId9"/>
    <p:sldId id="292" r:id="rId10"/>
    <p:sldId id="331" r:id="rId11"/>
    <p:sldId id="332" r:id="rId12"/>
    <p:sldId id="306" r:id="rId13"/>
    <p:sldId id="333" r:id="rId14"/>
    <p:sldId id="334" r:id="rId15"/>
    <p:sldId id="335" r:id="rId16"/>
    <p:sldId id="336" r:id="rId17"/>
    <p:sldId id="337" r:id="rId18"/>
    <p:sldId id="307" r:id="rId19"/>
    <p:sldId id="346" r:id="rId20"/>
    <p:sldId id="308" r:id="rId21"/>
    <p:sldId id="339" r:id="rId22"/>
    <p:sldId id="303" r:id="rId23"/>
    <p:sldId id="338" r:id="rId24"/>
    <p:sldId id="340" r:id="rId25"/>
    <p:sldId id="304" r:id="rId26"/>
    <p:sldId id="293" r:id="rId27"/>
    <p:sldId id="341" r:id="rId28"/>
    <p:sldId id="309" r:id="rId29"/>
    <p:sldId id="310" r:id="rId30"/>
    <p:sldId id="311" r:id="rId31"/>
    <p:sldId id="342" r:id="rId32"/>
    <p:sldId id="343" r:id="rId33"/>
    <p:sldId id="316" r:id="rId34"/>
    <p:sldId id="312" r:id="rId35"/>
    <p:sldId id="344" r:id="rId36"/>
    <p:sldId id="345" r:id="rId37"/>
    <p:sldId id="327" r:id="rId38"/>
    <p:sldId id="317" r:id="rId39"/>
    <p:sldId id="318" r:id="rId40"/>
    <p:sldId id="313" r:id="rId41"/>
    <p:sldId id="314" r:id="rId42"/>
    <p:sldId id="315" r:id="rId43"/>
    <p:sldId id="319" r:id="rId44"/>
    <p:sldId id="320" r:id="rId45"/>
    <p:sldId id="321" r:id="rId46"/>
    <p:sldId id="323" r:id="rId47"/>
    <p:sldId id="324" r:id="rId48"/>
    <p:sldId id="325" r:id="rId49"/>
    <p:sldId id="326" r:id="rId50"/>
    <p:sldId id="297" r:id="rId51"/>
    <p:sldId id="298" r:id="rId52"/>
    <p:sldId id="301" r:id="rId53"/>
    <p:sldId id="257" r:id="rId54"/>
    <p:sldId id="258" r:id="rId55"/>
    <p:sldId id="259" r:id="rId56"/>
    <p:sldId id="260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  <p:sldId id="289" r:id="rId86"/>
  </p:sldIdLst>
  <p:sldSz cx="9144000" cy="5143500" type="screen16x9"/>
  <p:notesSz cx="6858000" cy="9144000"/>
  <p:embeddedFontLst>
    <p:embeddedFont>
      <p:font typeface="Aileron Heavy" panose="020B0604020202020204" charset="0"/>
      <p:regular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Fira Sans" panose="020B0503050000020004" pitchFamily="34" charset="0"/>
      <p:regular r:id="rId93"/>
      <p:bold r:id="rId94"/>
      <p:italic r:id="rId95"/>
      <p:boldItalic r:id="rId96"/>
    </p:embeddedFont>
    <p:embeddedFont>
      <p:font typeface="Fira Sans Extra Condensed" panose="020B0503050000020004" pitchFamily="34" charset="0"/>
      <p:regular r:id="rId97"/>
      <p:bold r:id="rId98"/>
      <p:italic r:id="rId99"/>
      <p:boldItalic r:id="rId100"/>
    </p:embeddedFont>
    <p:embeddedFont>
      <p:font typeface="Fira Sans Extra Condensed Light" panose="020B0403050000020004" pitchFamily="34" charset="0"/>
      <p:regular r:id="rId101"/>
      <p:bold r:id="rId102"/>
      <p:italic r:id="rId103"/>
      <p:boldItalic r:id="rId104"/>
    </p:embeddedFont>
    <p:embeddedFont>
      <p:font typeface="Fira Sans Extra Condensed Medium" panose="020B0604020202020204" charset="0"/>
      <p:regular r:id="rId105"/>
      <p:bold r:id="rId106"/>
      <p:italic r:id="rId107"/>
      <p:boldItalic r:id="rId108"/>
    </p:embeddedFont>
    <p:embeddedFont>
      <p:font typeface="Lato Light" panose="020F0502020204030203" pitchFamily="34" charset="0"/>
      <p:regular r:id="rId109"/>
      <p:italic r:id="rId110"/>
    </p:embeddedFont>
    <p:embeddedFont>
      <p:font typeface="Poppins" panose="00000500000000000000" pitchFamily="2" charset="0"/>
      <p:regular r:id="rId111"/>
      <p:bold r:id="rId112"/>
      <p:italic r:id="rId113"/>
      <p:boldItalic r:id="rId114"/>
    </p:embeddedFont>
    <p:embeddedFont>
      <p:font typeface="Proxima Nova" panose="020B0604020202020204" charset="0"/>
      <p:regular r:id="rId115"/>
      <p:bold r:id="rId116"/>
      <p:italic r:id="rId117"/>
      <p:boldItalic r:id="rId118"/>
    </p:embeddedFont>
    <p:embeddedFont>
      <p:font typeface="Proxima Nova Semibold" panose="020B0604020202020204" charset="0"/>
      <p:regular r:id="rId119"/>
      <p:bold r:id="rId120"/>
      <p:boldItalic r:id="rId121"/>
    </p:embeddedFont>
    <p:embeddedFont>
      <p:font typeface="Roboto" panose="02000000000000000000" pitchFamily="2" charset="0"/>
      <p:regular r:id="rId122"/>
      <p:bold r:id="rId123"/>
      <p:italic r:id="rId124"/>
      <p:boldItalic r:id="rId1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702" autoAdjust="0"/>
  </p:normalViewPr>
  <p:slideViewPr>
    <p:cSldViewPr snapToGrid="0">
      <p:cViewPr varScale="1">
        <p:scale>
          <a:sx n="131" d="100"/>
          <a:sy n="131" d="100"/>
        </p:scale>
        <p:origin x="21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0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6" Type="http://schemas.openxmlformats.org/officeDocument/2006/relationships/slide" Target="slides/slide14.xml"/><Relationship Id="rId107" Type="http://schemas.openxmlformats.org/officeDocument/2006/relationships/font" Target="fonts/font20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5.fntdata"/><Relationship Id="rId123" Type="http://schemas.openxmlformats.org/officeDocument/2006/relationships/font" Target="fonts/font36.fntdata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26.fntdata"/><Relationship Id="rId118" Type="http://schemas.openxmlformats.org/officeDocument/2006/relationships/font" Target="fonts/font31.fntdata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24" Type="http://schemas.openxmlformats.org/officeDocument/2006/relationships/font" Target="fonts/font37.fntdata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27.fntdata"/><Relationship Id="rId119" Type="http://schemas.openxmlformats.org/officeDocument/2006/relationships/font" Target="fonts/font32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2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120" Type="http://schemas.openxmlformats.org/officeDocument/2006/relationships/font" Target="fonts/font33.fntdata"/><Relationship Id="rId125" Type="http://schemas.openxmlformats.org/officeDocument/2006/relationships/font" Target="fonts/font38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121" Type="http://schemas.openxmlformats.org/officeDocument/2006/relationships/font" Target="fonts/font34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1.fntdata"/><Relationship Id="rId111" Type="http://schemas.openxmlformats.org/officeDocument/2006/relationships/font" Target="fonts/font24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19.fntdata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122" Type="http://schemas.openxmlformats.org/officeDocument/2006/relationships/font" Target="fonts/font3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When are attacks successful?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most important features for a terrorist attack to succeed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 whether an attack will succeed based on available information 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39557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3526</Words>
  <Application>Microsoft Office PowerPoint</Application>
  <PresentationFormat>On-screen Show (16:9)</PresentationFormat>
  <Paragraphs>561</Paragraphs>
  <Slides>84</Slides>
  <Notes>46</Notes>
  <HiddenSlides>5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Fira Sans Extra Condensed</vt:lpstr>
      <vt:lpstr>Poppins</vt:lpstr>
      <vt:lpstr>Roboto</vt:lpstr>
      <vt:lpstr>Aileron Heavy</vt:lpstr>
      <vt:lpstr>Fira Sans</vt:lpstr>
      <vt:lpstr>Arial</vt:lpstr>
      <vt:lpstr>Fira Sans Extra Condensed Medium</vt:lpstr>
      <vt:lpstr>Calibri</vt:lpstr>
      <vt:lpstr>Fira Sans Extra Condensed Light</vt:lpstr>
      <vt:lpstr>Proxima Nova</vt:lpstr>
      <vt:lpstr>Lato Light</vt:lpstr>
      <vt:lpstr>Proxima Nova Semibold</vt:lpstr>
      <vt:lpstr>Statistics &amp; Results Infographics by Slidesgo</vt:lpstr>
      <vt:lpstr>Slidesgo Final Pages</vt:lpstr>
      <vt:lpstr>When are attacks successful?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Imbalanced dataset</vt:lpstr>
      <vt:lpstr>Imbalanced dataset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Boosting Algorithms</vt:lpstr>
      <vt:lpstr>Model Validation</vt:lpstr>
      <vt:lpstr>Outcome and final thoughts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#NG HO CHI#</cp:lastModifiedBy>
  <cp:revision>9</cp:revision>
  <dcterms:modified xsi:type="dcterms:W3CDTF">2022-04-01T05:07:50Z</dcterms:modified>
</cp:coreProperties>
</file>